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655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860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422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625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518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958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469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379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76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637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351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35090D6-2FBA-444E-A605-2AAF281B0EC1}" type="datetimeFigureOut">
              <a:rPr lang="uk-UA" smtClean="0"/>
              <a:t>02.11.2022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33B19E2-C6AF-4AB3-B8DE-B8D6D265792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1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k.wikipedia.org/wiki/%D0%94%D0%B5%D1%80%D0%B6%D0%B0%D0%B2%D0%BD%D0%B0_%D0%BF%D1%80%D0%B8%D0%BA%D0%BE%D1%80%D0%B4%D0%BE%D0%BD%D0%BD%D0%B0_%D1%81%D0%BB%D1%83%D0%B6%D0%B1%D0%B0_%D0%A3%D0%BA%D1%80%D0%B0%D1%97%D0%BD%D0%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E%D0%BC%D0%BE%D1%82_%D0%86%D0%B3%D0%BE%D1%80_%D0%A4%D0%B5%D0%B4%D0%BE%D1%80%D0%BE%D0%B2%D0%B8%D1%87" TargetMode="External"/><Relationship Id="rId2" Type="http://schemas.openxmlformats.org/officeDocument/2006/relationships/hyperlink" Target="https://hromadske.ua/posts/na-cherkashchyni-pereimenuvaly-vulytsi-na-chest-zahyblykh-biitsiv-at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84%D0%BF%D1%96%D1%84%D0%B0%D0%BD%D0%BE%D0%B2_%D0%A1%D0%B5%D1%80%D0%B3%D1%96%D0%B9_%D0%9F%D0%B5%D1%82%D1%80%D0%BE%D0%B2%D0%B8%D1%87" TargetMode="External"/><Relationship Id="rId4" Type="http://schemas.openxmlformats.org/officeDocument/2006/relationships/hyperlink" Target="https://memorybook.org.ua/3/vinnichenko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7512" y="5309419"/>
            <a:ext cx="10782300" cy="1212918"/>
          </a:xfrm>
        </p:spPr>
        <p:txBody>
          <a:bodyPr/>
          <a:lstStyle/>
          <a:p>
            <a:pPr algn="ctr"/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Підпроєкт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Ліги старшокласників </a:t>
            </a:r>
            <a:b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«Пишаємось тобою, рідний краю»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170034"/>
            <a:ext cx="10718292" cy="1200866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Руськополянський заклад загальної середньої освіти </a:t>
            </a:r>
          </a:p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І-ІІІ ступенів №2 Руськополянської сільської ради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1820" y="2509162"/>
            <a:ext cx="760176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i="1" dirty="0">
                <a:solidFill>
                  <a:srgbClr val="FFFF00"/>
                </a:solidFill>
              </a:rPr>
              <a:t>«Про </a:t>
            </a:r>
            <a:r>
              <a:rPr lang="ru-RU" sz="6600" b="1" i="1" dirty="0" err="1">
                <a:solidFill>
                  <a:srgbClr val="FFFF00"/>
                </a:solidFill>
              </a:rPr>
              <a:t>що</a:t>
            </a:r>
            <a:r>
              <a:rPr lang="ru-RU" sz="6600" b="1" i="1" dirty="0">
                <a:solidFill>
                  <a:srgbClr val="FFFF00"/>
                </a:solidFill>
              </a:rPr>
              <a:t> </a:t>
            </a:r>
            <a:r>
              <a:rPr lang="ru-RU" sz="6600" b="1" i="1" dirty="0" err="1">
                <a:solidFill>
                  <a:srgbClr val="FFFF00"/>
                </a:solidFill>
              </a:rPr>
              <a:t>розповість</a:t>
            </a:r>
            <a:r>
              <a:rPr lang="ru-RU" sz="6600" b="1" i="1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sz="6600" b="1" i="1" dirty="0" err="1">
                <a:solidFill>
                  <a:srgbClr val="FFFF00"/>
                </a:solidFill>
              </a:rPr>
              <a:t>вулиця</a:t>
            </a:r>
            <a:r>
              <a:rPr lang="ru-RU" sz="6600" b="1" i="1" dirty="0">
                <a:solidFill>
                  <a:srgbClr val="FFFF00"/>
                </a:solidFill>
              </a:rPr>
              <a:t> </a:t>
            </a:r>
            <a:r>
              <a:rPr lang="ru-RU" sz="6600" b="1" i="1" dirty="0" err="1">
                <a:solidFill>
                  <a:srgbClr val="FFFF00"/>
                </a:solidFill>
              </a:rPr>
              <a:t>рідного</a:t>
            </a:r>
            <a:r>
              <a:rPr lang="ru-RU" sz="6600" b="1" i="1" dirty="0">
                <a:solidFill>
                  <a:srgbClr val="FFFF00"/>
                </a:solidFill>
              </a:rPr>
              <a:t> села»</a:t>
            </a:r>
            <a:endParaRPr lang="uk-UA" sz="6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8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0656" y="1708901"/>
            <a:ext cx="6146699" cy="2450144"/>
          </a:xfrm>
        </p:spPr>
        <p:txBody>
          <a:bodyPr>
            <a:noAutofit/>
          </a:bodyPr>
          <a:lstStyle/>
          <a:p>
            <a:r>
              <a:rPr lang="uk-UA" sz="7200" b="1" dirty="0">
                <a:solidFill>
                  <a:srgbClr val="002060"/>
                </a:solidFill>
              </a:rPr>
              <a:t>Дякую за увагу!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7148" y="4784378"/>
            <a:ext cx="3903406" cy="1567262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 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учениця 10 класу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Тарасюк Ірина</a:t>
            </a:r>
          </a:p>
        </p:txBody>
      </p:sp>
    </p:spTree>
    <p:extLst>
      <p:ext uri="{BB962C8B-B14F-4D97-AF65-F5344CB8AC3E}">
        <p14:creationId xmlns:p14="http://schemas.microsoft.com/office/powerpoint/2010/main" val="172519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2512" y="584792"/>
            <a:ext cx="7559748" cy="5603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2014 році вісім вулиць нашого рідного села перейменували на честь загиблих бійців АТО.</a:t>
            </a: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Їх назвали на честь прикордонників, які загинули на сході України – Ігоря Момота, Ігоря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Петріва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Сергія Єпіфанова, Миколи Зайцева, Володимира Гречаного, Віталія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Вінніченка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Крім того, в селі з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᾿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явилися й вулиці Небесної сотні та Героїв Чорнобиля.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17" y="1044545"/>
            <a:ext cx="4144900" cy="410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3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7535" y="937596"/>
            <a:ext cx="7182846" cy="555169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uk-U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Зайцев Микола Володимирович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майор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Державна прикордонна служба України"/>
              </a:rPr>
              <a:t>ДПСУ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російсько-української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" lvl="1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Микола Зайцев народився 1977 року на Полтавщині, у місті Горішні Плавні (на той час Комсомольськ). Захоплювався творчістю: малював, різав по дереву. Протягом п'яти років навчався у художній школі. Творчі таланти поєднував із технічними здібностями. З дитинства мріяв стати військовим. </a:t>
            </a:r>
          </a:p>
          <a:p>
            <a:pPr marL="4572" lvl="1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червня 2014 року близько 10:00 на околиці міста Маріуполя, в районі заводу «Азовсталь», терористами із засідки була обстріляна колона автомобілів Державної прикордонної служби, яка направлялась на ротацію до підрозділів ДПСУ із вантажем провізії та речового майна.</a:t>
            </a:r>
          </a:p>
          <a:p>
            <a:pPr marL="4572" lvl="1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Загинув від снайперської кулі у голову, коли прямував в укриття.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01" y="1144075"/>
            <a:ext cx="3530297" cy="4617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02201" y="206478"/>
            <a:ext cx="1102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Фрунзе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перейменовано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Миколи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Зайцева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3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8606" y="1229032"/>
            <a:ext cx="8209936" cy="5388078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 Володимирович Гречаний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український прикордонник, прапорщик ДПСУ, учасник російсько-української війни.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 Гречаний народився 1978 року в місті Вознесенську Миколаївської області, в сім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робітників. Батько Володимира працював водієм, мати - продавцем. 1984 року пішов до нульового класу Вознесенської загальноосвітньої школи № 5. Після закінчення 9 класу в 1994 році вступив до СПТУ-32 м. Вознесенська, де здобув фах механізатора широкого профілю.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Гречаний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дістав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помер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Маріупольській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запускали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втретє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813" y="123621"/>
            <a:ext cx="1182820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Вулицю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Дзержинського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перейменовано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вулицю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Володимира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Гречаного</a:t>
            </a:r>
            <a:endParaRPr lang="uk-UA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3" y="1557677"/>
            <a:ext cx="3276544" cy="422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8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865" y="980122"/>
            <a:ext cx="7300833" cy="571564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Сергій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Єпіфанов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народився 1983 року в селі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Львівка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Золотоніського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Черкаської області. У батьків був єдиним сином. 2000 року закінчив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Скориківську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загальноосвітню школу в сусідньому селі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Скориківка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Проходив строкову військову службу у лавах Збройних Сил України. Після звільнення в запас працював механізатором. Згодом вступив на службу за контрактом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Оршанський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навчальний центр ДПСУ.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З 2011 року заочно навчався у Навчально-науковому інституті фізичної культури, спорту і здоров'я Черкаського національного університету імені Богдана Хмельницького за спеціальністю «Фізичне виховання».</a:t>
            </a:r>
          </a:p>
          <a:p>
            <a:pPr lvl="1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Загинув від снайперської кулі в голову, коли прямував в укриття.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43" y="1353747"/>
            <a:ext cx="3570032" cy="47977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6748" y="186813"/>
            <a:ext cx="11075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Форостяна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перейменовано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вулицю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Сергія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Єпіфанова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5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4144" y="757085"/>
            <a:ext cx="7632211" cy="57420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Петрів Ігор Олексійович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 офіцер, майор Державної прикордонної служби України. Загинув в ході антитерористичної операції поблизу села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Маринівка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(Донецька область).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Ігор Петрів народився у містечку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Лахденпох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 Карелії. Після закінчення школи був викликаний для проходження строкової військової служби. Опісля залишився служити за контрактом і потрапив у 76-й гвардійський танковий полк 20-ї танкової дивізії Північної групи військ, що на той час дислокувався на території Польщі. У 1991 році полк було переведено з Польщі на Черкащину, а з 1 травня 1992 року передано в розпорядження Державного комітету у справах охорони державного кордону України, де Ігор Петрів і продовжив свою службу.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липня 2014 року загинув у зоні проведення АТО під час транспортування тіла загиблого полковника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Ігора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Момота.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19" y="1052205"/>
            <a:ext cx="3781425" cy="5343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606" y="0"/>
            <a:ext cx="11311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Вулицю Петровського перейменували на «Вулиця Майора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Петріва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01775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3342" y="770357"/>
            <a:ext cx="7482348" cy="5400305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Віталій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Вінніченко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народився 1973 року у місті Жмеринка на Вінниччині. 1990-го закінчив загальноосвітню школу № 4. По тому близько півроку працював полірувальником в стоматологічній поліклініці Жмеринки. Пройшов строкову військову службу в прикордонних військах на західному кордоні.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Закінчив Національну академію Державної прикордонної служби України імені Богдана Хмельницького. В Хмельницькому познайомився з майбутньою дружиною. Після закінчення Академії розпочав службу на Черкащині.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червня 2014 року близько 10:00 на околиці міста Маріуполя розривна куля влучила йому під бронежилет, у незахищену зону під рукою, і розірвала печінку. За годину він помер в автомобілі швидкої допомоги.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5" y="770357"/>
            <a:ext cx="4091141" cy="54003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8522" y="88490"/>
            <a:ext cx="10950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Вулицю Постишева перейменовано на вулицю Віталія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Вінніченка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4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3781" y="877244"/>
            <a:ext cx="6376600" cy="56297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Момот Ігор Федорович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 прикордонник, генерал-майор (посмертно). Начальник Навчального центру підготовки молодших спеціалістів Державної прикордонної служби України. Заступник начальника Східного регіонального управління Державної прикордонної служби України.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Ігор Момот загинув 11 липня 2014 року внаслідок ракетної атаки біля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Зеленопілля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Позиції опорного пункту українських сил, де розмістилися підрозділи 24-ї механізованої, 72-ї механізованої, 79-ї аеромобільної бригад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мотоманеврова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група прикордонників в Луганській області були обстріляні з установки «Град» приблизно о 4:30 ранку.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38" y="877243"/>
            <a:ext cx="4405005" cy="56297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357" y="206478"/>
            <a:ext cx="12086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Вулицю Свердлова перейменовано на «Вулиця Генерал-майора Момота»</a:t>
            </a:r>
          </a:p>
        </p:txBody>
      </p:sp>
    </p:spTree>
    <p:extLst>
      <p:ext uri="{BB962C8B-B14F-4D97-AF65-F5344CB8AC3E}">
        <p14:creationId xmlns:p14="http://schemas.microsoft.com/office/powerpoint/2010/main" val="181888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680681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Список використаних джерел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710813"/>
            <a:ext cx="10753725" cy="406705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https://hromadske.ua/posts/na-cherkashchyni-pereimenuvaly-vulytsi-na-chest-zahyblykh-biitsiv-ato</a:t>
            </a:r>
            <a:endParaRPr lang="uk-UA" dirty="0"/>
          </a:p>
          <a:p>
            <a:r>
              <a:rPr lang="en-US" dirty="0">
                <a:hlinkClick r:id="rId3"/>
              </a:rPr>
              <a:t>https://uk.wikipedia.org/wiki/%D0%9C%D0%BE%D0%BC%D0%BE%D1%82_%D0%86%D0%B3%D0%BE%D1%80_%D0%A4%D0%B5%D0%B4%D0%BE%D1%80%D0%BE%D0%B2%D0%B8%D1%87</a:t>
            </a:r>
            <a:endParaRPr lang="uk-UA" dirty="0"/>
          </a:p>
          <a:p>
            <a:r>
              <a:rPr lang="en-US" dirty="0">
                <a:hlinkClick r:id="rId4"/>
              </a:rPr>
              <a:t>https://memorybook.org.ua/3/vinnichenko.htm</a:t>
            </a:r>
            <a:endParaRPr lang="uk-UA" dirty="0"/>
          </a:p>
          <a:p>
            <a:r>
              <a:rPr lang="en-US" dirty="0">
                <a:hlinkClick r:id="rId5"/>
              </a:rPr>
              <a:t>https://uk.wikipedia.org/wiki/%D0%84%D0%BF%D1%96%D1%84%D0%B0%D0%BD%D0%BE%D0%B2_%D0%A1%D0%B5%D1%80%D0%B3%D1%96%D0%B9_%D0%9F%D0%B5%D1%82%D1%80%D0%BE%D0%B2%D0%B8%D1%87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419781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74</TotalTime>
  <Words>966</Words>
  <Application>Microsoft Office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 Light</vt:lpstr>
      <vt:lpstr>Times New Roman</vt:lpstr>
      <vt:lpstr>Метрополия</vt:lpstr>
      <vt:lpstr>Підпроєкт Ліги старшокласників  «Пишаємось тобою, рідний краю»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використаних джерел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7</cp:revision>
  <dcterms:created xsi:type="dcterms:W3CDTF">2022-10-30T13:02:57Z</dcterms:created>
  <dcterms:modified xsi:type="dcterms:W3CDTF">2022-11-02T10:46:50Z</dcterms:modified>
</cp:coreProperties>
</file>